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0bad9b082b62423e"/>
  </p:sldMasterIdLst>
  <p:sldIdLst>
    <p:sldId id="264" r:id="Rac27c134483545fa"/>
    <p:sldId id="265" r:id="Rac75ab8e50bf4e2a"/>
    <p:sldId id="266" r:id="Rec9f387376cd4f60"/>
    <p:sldId id="267" r:id="Rb2b1952977004aac"/>
    <p:sldId id="268" r:id="R3be556d0d4d04248"/>
    <p:sldId id="269" r:id="R8f9b6c823f7940fb"/>
    <p:sldId id="270" r:id="R7f255e2d5076499f"/>
    <p:sldId id="271" r:id="R978fdd283534444e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0bad9b082b62423e" /><Relationship Type="http://schemas.openxmlformats.org/officeDocument/2006/relationships/theme" Target="/ppt/slideMasters/theme/theme2.xml" Id="Re9fd07d6e28b45ed" /><Relationship Type="http://schemas.openxmlformats.org/officeDocument/2006/relationships/slide" Target="/ppt/slides/slide9.xml" Id="Rac27c134483545fa" /><Relationship Type="http://schemas.openxmlformats.org/officeDocument/2006/relationships/slide" Target="/ppt/slides/slidea.xml" Id="Rac75ab8e50bf4e2a" /><Relationship Type="http://schemas.openxmlformats.org/officeDocument/2006/relationships/slide" Target="/ppt/slides/slideb.xml" Id="Rec9f387376cd4f60" /><Relationship Type="http://schemas.openxmlformats.org/officeDocument/2006/relationships/slide" Target="/ppt/slides/slidec.xml" Id="Rb2b1952977004aac" /><Relationship Type="http://schemas.openxmlformats.org/officeDocument/2006/relationships/tableStyles" Target="/ppt/tableStyles.xml" Id="Rfbb2bd52dbf240e7" /><Relationship Type="http://schemas.openxmlformats.org/officeDocument/2006/relationships/slide" Target="/ppt/slides/slided.xml" Id="R3be556d0d4d04248" /><Relationship Type="http://schemas.openxmlformats.org/officeDocument/2006/relationships/slide" Target="/ppt/slides/slidee.xml" Id="R8f9b6c823f7940fb" /><Relationship Type="http://schemas.openxmlformats.org/officeDocument/2006/relationships/slide" Target="/ppt/slides/slidef.xml" Id="R7f255e2d5076499f" /><Relationship Type="http://schemas.openxmlformats.org/officeDocument/2006/relationships/slide" Target="/ppt/slides/slide10.xml" Id="R978fdd283534444e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73ab723c2be64907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ad6d75c1745b4488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c344d890464640a8" /><Relationship Type="http://schemas.openxmlformats.org/officeDocument/2006/relationships/slideMaster" Target="/ppt/slideMasters/slideMaster2.xml" Id="Rbec6c10362144990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d29f1b2e3bce4a8f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c344d890464640a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5e7f803a73bd4fff" /><Relationship Type="http://schemas.openxmlformats.org/officeDocument/2006/relationships/slideLayout" Target="/ppt/slideLayouts/slideLayout2.xml" Id="Rf8e8a331cdcb4a01" /><Relationship Type="http://schemas.openxmlformats.org/officeDocument/2006/relationships/slideLayout" Target="/ppt/slideLayouts/slideLayout3.xml" Id="R9f094733f9704374" /><Relationship Type="http://schemas.openxmlformats.org/officeDocument/2006/relationships/slideLayout" Target="/ppt/slideLayouts/slideLayout4.xml" Id="R92886b9a653241f7" /><Relationship Type="http://schemas.openxmlformats.org/officeDocument/2006/relationships/slideLayout" Target="/ppt/slideLayouts/slideLayout5.xml" Id="R8ff57a1450f243e7" /><Relationship Type="http://schemas.openxmlformats.org/officeDocument/2006/relationships/image" Target="/ppt/media/image2.bin" Id="R942aba7526514f5e" /><Relationship Type="http://schemas.openxmlformats.org/officeDocument/2006/relationships/image" Target="/ppt/media/image.bin" Id="R5aa3de14adff4aad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942aba7526514f5e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5aa3de14adff4aad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92886b9a653241f7"/>
    <p:sldLayoutId id="2147483652" r:id="R9f094733f9704374"/>
    <p:sldLayoutId id="2147483651" r:id="Rf8e8a331cdcb4a01"/>
    <p:sldLayoutId id="2147483654" r:id="R8ff57a1450f243e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5ff79ac2d1bc4031" /><Relationship Type="http://schemas.openxmlformats.org/officeDocument/2006/relationships/chart" Target="/ppt/slides/charts/chart29.xml" Id="Rf422ab04eb3541cc" /><Relationship Type="http://schemas.openxmlformats.org/officeDocument/2006/relationships/chart" Target="/ppt/slides/charts/chart2a.xml" Id="Ra3dde0a999d546aa" /><Relationship Type="http://schemas.openxmlformats.org/officeDocument/2006/relationships/chart" Target="/ppt/slides/charts/chart2b.xml" Id="R368e6f92f1984664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12513788bba845f6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7262332f84994fb9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8dca94b9ab2c489a" /><Relationship Type="http://schemas.openxmlformats.org/officeDocument/2006/relationships/slideLayout" Target="/ppt/slideLayouts/slideLayout5.xml" Id="R3bfc76cad69941de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a353be8bc3634b78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99228c5d5bb6454a" /><Relationship Type="http://schemas.openxmlformats.org/officeDocument/2006/relationships/image" Target="/ppt/media/image4.bin" Id="R1e29f744aaf84db0" /><Relationship Type="http://schemas.openxmlformats.org/officeDocument/2006/relationships/slideLayout" Target="/ppt/slideLayouts/slideLayout5.xml" Id="Rc83d44e124cf4870" /><Relationship Type="http://schemas.openxmlformats.org/officeDocument/2006/relationships/chart" Target="/ppt/slides/charts/chart15.xml" Id="R2401d8e7862645a5" /><Relationship Type="http://schemas.openxmlformats.org/officeDocument/2006/relationships/chart" Target="/ppt/slides/charts/chart16.xml" Id="R05e3e5ca2fc04939" /><Relationship Type="http://schemas.openxmlformats.org/officeDocument/2006/relationships/chart" Target="/ppt/slides/charts/chart17.xml" Id="R72172f86a08845ac" /><Relationship Type="http://schemas.openxmlformats.org/officeDocument/2006/relationships/chart" Target="/ppt/slides/charts/chart18.xml" Id="R62bdc22b1c5b4108" /><Relationship Type="http://schemas.openxmlformats.org/officeDocument/2006/relationships/chart" Target="/ppt/slides/charts/chart19.xml" Id="R1c8b2a23a8b545e4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4df2493fb7f84962" /><Relationship Type="http://schemas.openxmlformats.org/officeDocument/2006/relationships/image" Target="/ppt/media/image4.bin" Id="Rb194bd70aa274c28" /><Relationship Type="http://schemas.openxmlformats.org/officeDocument/2006/relationships/slideLayout" Target="/ppt/slideLayouts/slideLayout5.xml" Id="R3c52fc2a8a5c45eb" /><Relationship Type="http://schemas.openxmlformats.org/officeDocument/2006/relationships/chart" Target="/ppt/slides/charts/chart1b.xml" Id="R4d3ac784cf1947bb" /><Relationship Type="http://schemas.openxmlformats.org/officeDocument/2006/relationships/chart" Target="/ppt/slides/charts/chart1c.xml" Id="R539f08e7871d43db" /><Relationship Type="http://schemas.openxmlformats.org/officeDocument/2006/relationships/chart" Target="/ppt/slides/charts/chart1d.xml" Id="R8a78204a8150416e" /><Relationship Type="http://schemas.openxmlformats.org/officeDocument/2006/relationships/chart" Target="/ppt/slides/charts/chart1e.xml" Id="Rea1ea526dc164352" /><Relationship Type="http://schemas.openxmlformats.org/officeDocument/2006/relationships/chart" Target="/ppt/slides/charts/chart1f.xml" Id="Rc033aa7c9f4347dd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8e6c3f838f3c40db" /><Relationship Type="http://schemas.openxmlformats.org/officeDocument/2006/relationships/image" Target="/ppt/media/image4.bin" Id="R16768fbf36ab4675" /><Relationship Type="http://schemas.openxmlformats.org/officeDocument/2006/relationships/slideLayout" Target="/ppt/slideLayouts/slideLayout5.xml" Id="Re8f3fcf0cb2e4dda" /><Relationship Type="http://schemas.openxmlformats.org/officeDocument/2006/relationships/chart" Target="/ppt/slides/charts/chart21.xml" Id="R07564a2f83034096" /><Relationship Type="http://schemas.openxmlformats.org/officeDocument/2006/relationships/chart" Target="/ppt/slides/charts/chart22.xml" Id="Rf2d69c7d13604881" /><Relationship Type="http://schemas.openxmlformats.org/officeDocument/2006/relationships/chart" Target="/ppt/slides/charts/chart23.xml" Id="Rb46530f06e1b4119" /><Relationship Type="http://schemas.openxmlformats.org/officeDocument/2006/relationships/chart" Target="/ppt/slides/charts/chart24.xml" Id="R4623098009a14baa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Häcklöparegatan 3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5.858491</c:v>
              </c:pt>
              <c:pt idx="1">
                <c:v>5.281690</c:v>
              </c:pt>
              <c:pt idx="2">
                <c:v>5.483871</c:v>
              </c:pt>
              <c:pt idx="3">
                <c:v>5.426230</c:v>
              </c:pt>
              <c:pt idx="4">
                <c:v>5.928571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Ängen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5.928571</c:v>
              </c:pt>
              <c:pt idx="1">
                <c:v>5.407407</c:v>
              </c:pt>
              <c:pt idx="2">
                <c:v>5.454545</c:v>
              </c:pt>
              <c:pt idx="3">
                <c:v>5.115385</c:v>
              </c:pt>
              <c:pt idx="4">
                <c:v>5.909091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0.636364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0.545455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0.636364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4"/>
              <c:pt idx="0">
                <c:v>2014</c:v>
              </c:pt>
              <c:pt idx="1">
                <c:v>2013</c:v>
              </c:pt>
              <c:pt idx="2">
                <c:v>2012</c:v>
              </c:pt>
              <c:pt idx="3">
                <c:v>2011</c:v>
              </c:pt>
            </c:strLit>
          </c:cat>
          <c:val>
            <c:numLit>
              <c:formatCode>General</c:formatCode>
              <c:ptCount val="4"/>
              <c:pt idx="0">
                <c:v>0.272727</c:v>
              </c:pt>
              <c:pt idx="1">
                <c:v>0.454545</c:v>
              </c:pt>
              <c:pt idx="2">
                <c:v>0.181818</c:v>
              </c:pt>
              <c:pt idx="3">
                <c:v>0.090909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0.545455</c:v>
              </c:pt>
              <c:pt idx="1">
                <c:v>0.454545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0.909091</c:v>
              </c:pt>
              <c:pt idx="1">
                <c:v>0.090909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Ängen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Häcklöparegatan 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16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f422ab04eb3541cc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a3dde0a999d546aa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368e6f92f1984664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Ängen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Häcklöparegatan 3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Ängen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Häcklöparegatan 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16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8dca94b9ab2c489a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Ängen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Häcklöparegatan 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16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Häcklöparegatan 3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401d8e7862645a5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5e3e5ca2fc04939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2172f86a08845ac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2bdc22b1c5b4108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1c8b2a23a8b545e4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99228c5d5bb6454a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e29f744aaf84db0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Ängen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Häcklöparegatan 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16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Häcklöparegatan 3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d3ac784cf1947bb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39f08e7871d43db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a78204a8150416e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a1ea526dc164352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c033aa7c9f4347dd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4df2493fb7f84962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b194bd70aa274c28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Ängen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Häcklöparegatan 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16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Häcklöparegatan 3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7564a2f83034096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2d69c7d13604881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46530f06e1b4119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4623098009a14baa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8e6c3f838f3c40db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6768fbf36ab4675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2017-02-01T10:47:45.693Z</dcterms:created>
  <dcterms:modified xsi:type="dcterms:W3CDTF">2017-02-01T10:47:45.693Z</dcterms:modified>
</cp:coreProperties>
</file>